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2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4D00D1-4FAD-4819-8FA3-DDA4F9E1A6BD}" v="42" dt="2019-02-26T15:42:04.2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c Scurti" userId="42f2584d-1f59-4c97-8685-ea992ea66f7f" providerId="ADAL" clId="{C94D00D1-4FAD-4819-8FA3-DDA4F9E1A6BD}"/>
    <pc:docChg chg="custSel addSld delSld modSld">
      <pc:chgData name="Dominic Scurti" userId="42f2584d-1f59-4c97-8685-ea992ea66f7f" providerId="ADAL" clId="{C94D00D1-4FAD-4819-8FA3-DDA4F9E1A6BD}" dt="2019-02-26T15:42:04.206" v="37"/>
      <pc:docMkLst>
        <pc:docMk/>
      </pc:docMkLst>
      <pc:sldChg chg="del">
        <pc:chgData name="Dominic Scurti" userId="42f2584d-1f59-4c97-8685-ea992ea66f7f" providerId="ADAL" clId="{C94D00D1-4FAD-4819-8FA3-DDA4F9E1A6BD}" dt="2019-02-26T15:38:59.814" v="2" actId="2696"/>
        <pc:sldMkLst>
          <pc:docMk/>
          <pc:sldMk cId="1859100065" sldId="256"/>
        </pc:sldMkLst>
      </pc:sldChg>
      <pc:sldChg chg="add del">
        <pc:chgData name="Dominic Scurti" userId="42f2584d-1f59-4c97-8685-ea992ea66f7f" providerId="ADAL" clId="{C94D00D1-4FAD-4819-8FA3-DDA4F9E1A6BD}" dt="2019-02-26T15:38:59.798" v="1" actId="2696"/>
        <pc:sldMkLst>
          <pc:docMk/>
          <pc:sldMk cId="761297152" sldId="257"/>
        </pc:sldMkLst>
      </pc:sldChg>
      <pc:sldChg chg="delSp modSp">
        <pc:chgData name="Dominic Scurti" userId="42f2584d-1f59-4c97-8685-ea992ea66f7f" providerId="ADAL" clId="{C94D00D1-4FAD-4819-8FA3-DDA4F9E1A6BD}" dt="2019-02-26T15:42:04.206" v="37"/>
        <pc:sldMkLst>
          <pc:docMk/>
          <pc:sldMk cId="0" sldId="262"/>
        </pc:sldMkLst>
        <pc:spChg chg="del">
          <ac:chgData name="Dominic Scurti" userId="42f2584d-1f59-4c97-8685-ea992ea66f7f" providerId="ADAL" clId="{C94D00D1-4FAD-4819-8FA3-DDA4F9E1A6BD}" dt="2019-02-26T15:39:28.237" v="5" actId="478"/>
          <ac:spMkLst>
            <pc:docMk/>
            <pc:sldMk cId="0" sldId="262"/>
            <ac:spMk id="3" creationId="{00000000-0000-0000-0000-000000000000}"/>
          </ac:spMkLst>
        </pc:spChg>
        <pc:graphicFrameChg chg="mod">
          <ac:chgData name="Dominic Scurti" userId="42f2584d-1f59-4c97-8685-ea992ea66f7f" providerId="ADAL" clId="{C94D00D1-4FAD-4819-8FA3-DDA4F9E1A6BD}" dt="2019-02-26T15:42:04.206" v="37"/>
          <ac:graphicFrameMkLst>
            <pc:docMk/>
            <pc:sldMk cId="0" sldId="262"/>
            <ac:graphicFrameMk id="8" creationId="{00000000-0008-0000-0000-000002000000}"/>
          </ac:graphicFrameMkLst>
        </pc:graphicFrameChg>
        <pc:graphicFrameChg chg="mod modGraphic">
          <ac:chgData name="Dominic Scurti" userId="42f2584d-1f59-4c97-8685-ea992ea66f7f" providerId="ADAL" clId="{C94D00D1-4FAD-4819-8FA3-DDA4F9E1A6BD}" dt="2019-02-26T15:40:42.415" v="24" actId="14734"/>
          <ac:graphicFrameMkLst>
            <pc:docMk/>
            <pc:sldMk cId="0" sldId="262"/>
            <ac:graphicFrameMk id="11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MPA General Cargo Tons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'Calendar Year'!$A$3</c:f>
              <c:strCache>
                <c:ptCount val="1"/>
                <c:pt idx="0">
                  <c:v>Container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'Calendar Year'!$I$1:$R$1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 formatCode="0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'Calendar Year'!$I$3:$R$3</c:f>
              <c:numCache>
                <c:formatCode>_(* #,##0_);_(* \(#,##0\);_(* "-"??_);_(@_)</c:formatCode>
                <c:ptCount val="10"/>
                <c:pt idx="0">
                  <c:v>5248180</c:v>
                </c:pt>
                <c:pt idx="1">
                  <c:v>5647985</c:v>
                </c:pt>
                <c:pt idx="2">
                  <c:v>5877171</c:v>
                </c:pt>
                <c:pt idx="3">
                  <c:v>6297486</c:v>
                </c:pt>
                <c:pt idx="4">
                  <c:v>6368570</c:v>
                </c:pt>
                <c:pt idx="5">
                  <c:v>6624550</c:v>
                </c:pt>
                <c:pt idx="6">
                  <c:v>6878246</c:v>
                </c:pt>
                <c:pt idx="7">
                  <c:v>7346712</c:v>
                </c:pt>
                <c:pt idx="8">
                  <c:v>8032075</c:v>
                </c:pt>
                <c:pt idx="9">
                  <c:v>8158845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12-49DC-A473-48DC56344E63}"/>
            </c:ext>
          </c:extLst>
        </c:ser>
        <c:ser>
          <c:idx val="3"/>
          <c:order val="1"/>
          <c:tx>
            <c:strRef>
              <c:f>'Calendar Year'!$A$4</c:f>
              <c:strCache>
                <c:ptCount val="1"/>
                <c:pt idx="0">
                  <c:v>Autos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'Calendar Year'!$I$1:$R$1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 formatCode="0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'Calendar Year'!$I$4:$R$4</c:f>
              <c:numCache>
                <c:formatCode>_(* #,##0_);_(* \(#,##0\);_(* "-"??_);_(@_)</c:formatCode>
                <c:ptCount val="10"/>
                <c:pt idx="0">
                  <c:v>495549</c:v>
                </c:pt>
                <c:pt idx="1">
                  <c:v>735129</c:v>
                </c:pt>
                <c:pt idx="2">
                  <c:v>829282</c:v>
                </c:pt>
                <c:pt idx="3">
                  <c:v>982058</c:v>
                </c:pt>
                <c:pt idx="4">
                  <c:v>1093691</c:v>
                </c:pt>
                <c:pt idx="5">
                  <c:v>1152458</c:v>
                </c:pt>
                <c:pt idx="6">
                  <c:v>1102899</c:v>
                </c:pt>
                <c:pt idx="7">
                  <c:v>1063048</c:v>
                </c:pt>
                <c:pt idx="8">
                  <c:v>1073332</c:v>
                </c:pt>
                <c:pt idx="9">
                  <c:v>1168627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12-49DC-A473-48DC56344E63}"/>
            </c:ext>
          </c:extLst>
        </c:ser>
        <c:ser>
          <c:idx val="2"/>
          <c:order val="2"/>
          <c:tx>
            <c:strRef>
              <c:f>'Calendar Year'!$A$6</c:f>
              <c:strCache>
                <c:ptCount val="1"/>
                <c:pt idx="0">
                  <c:v>Ro/Ro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'Calendar Year'!$I$1:$R$1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 formatCode="0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'Calendar Year'!$I$6:$R$6</c:f>
              <c:numCache>
                <c:formatCode>_(* #,##0_);_(* \(#,##0\);_(* "-"??_);_(@_)</c:formatCode>
                <c:ptCount val="10"/>
                <c:pt idx="0">
                  <c:v>598302</c:v>
                </c:pt>
                <c:pt idx="1">
                  <c:v>622891</c:v>
                </c:pt>
                <c:pt idx="2">
                  <c:v>938675</c:v>
                </c:pt>
                <c:pt idx="3">
                  <c:v>1091520</c:v>
                </c:pt>
                <c:pt idx="4">
                  <c:v>899032</c:v>
                </c:pt>
                <c:pt idx="5">
                  <c:v>861876</c:v>
                </c:pt>
                <c:pt idx="6">
                  <c:v>760182</c:v>
                </c:pt>
                <c:pt idx="7">
                  <c:v>700718</c:v>
                </c:pt>
                <c:pt idx="8">
                  <c:v>726026</c:v>
                </c:pt>
                <c:pt idx="9">
                  <c:v>820445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12-49DC-A473-48DC56344E63}"/>
            </c:ext>
          </c:extLst>
        </c:ser>
        <c:ser>
          <c:idx val="4"/>
          <c:order val="3"/>
          <c:tx>
            <c:strRef>
              <c:f>'Calendar Year'!$A$7</c:f>
              <c:strCache>
                <c:ptCount val="1"/>
                <c:pt idx="0">
                  <c:v>Forest</c:v>
                </c:pt>
              </c:strCache>
            </c:strRef>
          </c:tx>
          <c:spPr>
            <a:solidFill>
              <a:schemeClr val="accent6"/>
            </a:solidFill>
            <a:effectLst/>
          </c:spPr>
          <c:invertIfNegative val="0"/>
          <c:cat>
            <c:numRef>
              <c:f>'Calendar Year'!$I$1:$R$1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 formatCode="0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'Calendar Year'!$I$7:$R$7</c:f>
              <c:numCache>
                <c:formatCode>_(* #,##0_);_(* \(#,##0\);_(* "-"??_);_(@_)</c:formatCode>
                <c:ptCount val="10"/>
                <c:pt idx="0">
                  <c:v>844041</c:v>
                </c:pt>
                <c:pt idx="1">
                  <c:v>933323</c:v>
                </c:pt>
                <c:pt idx="2">
                  <c:v>912823</c:v>
                </c:pt>
                <c:pt idx="3">
                  <c:v>834787</c:v>
                </c:pt>
                <c:pt idx="4">
                  <c:v>934344</c:v>
                </c:pt>
                <c:pt idx="5">
                  <c:v>789995</c:v>
                </c:pt>
                <c:pt idx="6">
                  <c:v>674628</c:v>
                </c:pt>
                <c:pt idx="7">
                  <c:v>755357</c:v>
                </c:pt>
                <c:pt idx="8">
                  <c:v>670811</c:v>
                </c:pt>
                <c:pt idx="9">
                  <c:v>606363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12-49DC-A473-48DC56344E63}"/>
            </c:ext>
          </c:extLst>
        </c:ser>
        <c:ser>
          <c:idx val="1"/>
          <c:order val="4"/>
          <c:tx>
            <c:strRef>
              <c:f>'Calendar Year'!$A$5</c:f>
              <c:strCache>
                <c:ptCount val="1"/>
                <c:pt idx="0">
                  <c:v>BB/Steel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'Calendar Year'!$I$1:$R$1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 formatCode="0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'Calendar Year'!$I$5:$R$5</c:f>
              <c:numCache>
                <c:formatCode>_(* #,##0_);_(* \(#,##0\);_(* "-"??_);_(@_)</c:formatCode>
                <c:ptCount val="10"/>
                <c:pt idx="0">
                  <c:v>145380</c:v>
                </c:pt>
                <c:pt idx="1">
                  <c:v>210923</c:v>
                </c:pt>
                <c:pt idx="2">
                  <c:v>328718</c:v>
                </c:pt>
                <c:pt idx="3">
                  <c:v>388611</c:v>
                </c:pt>
                <c:pt idx="4">
                  <c:v>272763</c:v>
                </c:pt>
                <c:pt idx="5">
                  <c:v>247476</c:v>
                </c:pt>
                <c:pt idx="6">
                  <c:v>213908</c:v>
                </c:pt>
                <c:pt idx="7">
                  <c:v>195595</c:v>
                </c:pt>
                <c:pt idx="8">
                  <c:v>217589</c:v>
                </c:pt>
                <c:pt idx="9">
                  <c:v>178874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12-49DC-A473-48DC56344E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01882880"/>
        <c:axId val="104137472"/>
      </c:barChart>
      <c:catAx>
        <c:axId val="10188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4137472"/>
        <c:crosses val="autoZero"/>
        <c:auto val="1"/>
        <c:lblAlgn val="ctr"/>
        <c:lblOffset val="100"/>
        <c:noMultiLvlLbl val="0"/>
      </c:catAx>
      <c:valAx>
        <c:axId val="104137472"/>
        <c:scaling>
          <c:orientation val="minMax"/>
          <c:max val="11000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TONS (Thousands)</a:t>
                </a:r>
              </a:p>
            </c:rich>
          </c:tx>
          <c:overlay val="0"/>
        </c:title>
        <c:numFmt formatCode="_(* #,##0_);_(* \(#,##0\);_(* &quot;-&quot;??_);_(@_)" sourceLinked="1"/>
        <c:majorTickMark val="none"/>
        <c:minorTickMark val="none"/>
        <c:tickLblPos val="nextTo"/>
        <c:crossAx val="101882880"/>
        <c:crosses val="autoZero"/>
        <c:crossBetween val="between"/>
        <c:majorUnit val="1000000"/>
        <c:dispUnits>
          <c:builtInUnit val="thousands"/>
        </c:dispUnits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3DAB8-F5D4-468A-901A-D2CB9579C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67874-7BB3-4F9B-8EF7-13DD531A8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BAF86-5776-4A13-AEF1-6AE6C134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CB3-37BD-4B97-9CB4-332D5D7704A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49A5-8D75-4F26-9754-A32FB08D9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4FE6C-6784-4B27-BC0D-A03D56694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77C0-C6D2-4C7B-A1C8-2E2BF709E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9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2A26A-F721-490C-AFAA-12254D32D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A747C-7152-4610-8EC6-540763F44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0F830-3C34-45F3-B0F0-63A8E2C47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CB3-37BD-4B97-9CB4-332D5D7704A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A4DAD-F188-4575-BEC7-CCD03D5B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CC329-13DD-439D-9212-6D64DA79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77C0-C6D2-4C7B-A1C8-2E2BF709E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B47EFD-B9F0-426D-B088-A9CC8316C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175B55-D996-4E41-82EC-1BCFC9733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BE2EA-587F-4E20-BCC6-230D574E0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CB3-37BD-4B97-9CB4-332D5D7704A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316C0-D4D2-41A6-9591-20589873C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6C002-F8DE-414A-90E7-D33B0CC42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77C0-C6D2-4C7B-A1C8-2E2BF709E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B15A5-CE04-4669-AC86-E3831FCBD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6977A-AE5D-4BD1-A748-EE196D8BD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384BB-0A9D-4D18-956E-7489C087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CB3-37BD-4B97-9CB4-332D5D7704A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DDAF3-707E-4EC4-B14F-64EE85C1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A0A8F-F4ED-4915-A4B0-3DA71E2ED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77C0-C6D2-4C7B-A1C8-2E2BF709E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2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8D618-8CD5-479F-8FA5-20664EBB2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B0A67-3FD9-4EE9-8061-13722CFC5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8C2C9-9ED6-46ED-87F6-2439D2D4F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CB3-37BD-4B97-9CB4-332D5D7704A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3F0EB-565F-4461-B713-F6454671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4B142-15A4-4A91-B8FD-DBD8B6B25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77C0-C6D2-4C7B-A1C8-2E2BF709E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2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699FD-798E-437F-AA3D-FDA90D062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ECEA5-14D6-49CB-88AA-38E1A9651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9C97D0-0332-41B5-A42A-CFAC61B8B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14183-0A5A-4054-8D1D-1A13E282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CB3-37BD-4B97-9CB4-332D5D7704A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1B92F-D9AD-4DAD-99BA-4398CC516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89E55-9B7C-45FA-81EF-A36365B14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77C0-C6D2-4C7B-A1C8-2E2BF709E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1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A1464-64DE-4970-9AC0-5D7A18B5E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952EC-B176-4DED-A354-DCC179370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82492-400C-44E4-9D6D-2EE33E00D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DEA0EB-26B5-445D-9620-B0197CB0A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89D31B-5822-418E-A604-99F626E43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18B07B-9C35-41A3-B508-A1309594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CB3-37BD-4B97-9CB4-332D5D7704A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B1F9AE-0F44-42B5-B76A-A8819A8F0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3E6B12-32D7-4D2A-B209-B808966D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77C0-C6D2-4C7B-A1C8-2E2BF709E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3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6B977-CED8-49F1-9275-5C87920F2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61792-1A07-40F5-B0EC-D3BB0D30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CB3-37BD-4B97-9CB4-332D5D7704A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118883-CD63-4F7E-BE6B-D5003D9C6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20783F-B8DA-413E-994C-0929B93A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77C0-C6D2-4C7B-A1C8-2E2BF709E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3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CC7EED-351D-4465-9179-76B0C126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CB3-37BD-4B97-9CB4-332D5D7704A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4FCE9C-D8A9-4261-9707-E30A1C68A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8F29B0-EB51-4423-9EC5-D9CB031D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77C0-C6D2-4C7B-A1C8-2E2BF709E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8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631F0-F241-4A2A-96A1-F434B07E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23852-CF0C-46F0-91B0-A7F90653C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F7F31-85D9-47B2-9A99-190171C1D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C52FD-B42F-4A6C-A383-E6E088337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CB3-37BD-4B97-9CB4-332D5D7704A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429F4-0C87-449B-BA4B-69896D4D6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E4E05-BD10-4E5F-AB03-4E19335F7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77C0-C6D2-4C7B-A1C8-2E2BF709E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3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BEC7-9BA2-4A17-81BF-CB5D3A413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0B7A7-541D-4556-A1D1-D82C71D474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00C11-9CC0-4030-AA59-C3033DC2B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FE97B-CF2E-4F6D-AB2A-128F1B47C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CB3-37BD-4B97-9CB4-332D5D7704A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07009-C770-4DCC-9F39-526B6836D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EE2E95-DE22-413F-99E2-9B5A2B777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77C0-C6D2-4C7B-A1C8-2E2BF709E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3D10A3-47ED-42D2-89C5-C902BDA8B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36F0E-F295-4D22-A2D3-2B43B6950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67473-4865-46A0-9C47-66D0AC307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F5CB3-37BD-4B97-9CB4-332D5D7704A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1F13F-2FDA-4D86-98E0-6946C7A41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AADA8-259A-426B-AF32-D1C70AD49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A77C0-C6D2-4C7B-A1C8-2E2BF709E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0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382000" y="6400803"/>
            <a:ext cx="2133600" cy="365125"/>
          </a:xfrm>
        </p:spPr>
        <p:txBody>
          <a:bodyPr/>
          <a:lstStyle/>
          <a:p>
            <a:fld id="{D54DC3FA-4900-4F75-8C40-0736F45C345B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549381"/>
              </p:ext>
            </p:extLst>
          </p:nvPr>
        </p:nvGraphicFramePr>
        <p:xfrm>
          <a:off x="195943" y="6400803"/>
          <a:ext cx="11616619" cy="24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3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30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43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23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23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6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010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Totals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7,331,452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8,150,251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8,886,669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9,594,462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9,568,400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9,676,355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9,629,863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10,061,430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10,719,833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10,934,154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04514"/>
              </p:ext>
            </p:extLst>
          </p:nvPr>
        </p:nvGraphicFramePr>
        <p:xfrm>
          <a:off x="195943" y="92075"/>
          <a:ext cx="11737910" cy="630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6AFFF066F12545B43BAAE08890DB00" ma:contentTypeVersion="1" ma:contentTypeDescription="Create a new document." ma:contentTypeScope="" ma:versionID="a21fa8bdcb903647d0f9e1531c2152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dcc10a156eb2aa295318eab019ded2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856B74-BC6F-4205-B73F-0346BA70C2B4}"/>
</file>

<file path=customXml/itemProps2.xml><?xml version="1.0" encoding="utf-8"?>
<ds:datastoreItem xmlns:ds="http://schemas.openxmlformats.org/officeDocument/2006/customXml" ds:itemID="{218701FA-5C64-48AF-ADD7-DF05F2A1CD1F}"/>
</file>

<file path=customXml/itemProps3.xml><?xml version="1.0" encoding="utf-8"?>
<ds:datastoreItem xmlns:ds="http://schemas.openxmlformats.org/officeDocument/2006/customXml" ds:itemID="{FC4C5611-2F29-4650-9D3D-655234D1EEA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30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MPA 10yr GenCargo Tons thru 2018</dc:title>
  <dc:creator>Dominic Scurti</dc:creator>
  <cp:lastModifiedBy>Dominic Scurti</cp:lastModifiedBy>
  <cp:revision>1</cp:revision>
  <dcterms:created xsi:type="dcterms:W3CDTF">2019-02-26T15:13:13Z</dcterms:created>
  <dcterms:modified xsi:type="dcterms:W3CDTF">2019-02-26T15:42:13Z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0x010100A26AFFF066F12545B43BAAE08890DB00</vt:lpwstr>
  </property>
</Properties>
</file>